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320" r:id="rId5"/>
    <p:sldId id="315" r:id="rId6"/>
    <p:sldId id="319" r:id="rId7"/>
    <p:sldId id="313" r:id="rId8"/>
    <p:sldId id="316" r:id="rId9"/>
    <p:sldId id="317" r:id="rId10"/>
    <p:sldId id="318" r:id="rId11"/>
    <p:sldId id="3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DE0"/>
    <a:srgbClr val="7E7E7E"/>
    <a:srgbClr val="98C33D"/>
    <a:srgbClr val="DCDCDC"/>
    <a:srgbClr val="2C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7E50-AE4C-4170-BAAC-D15CD1B2DECD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9C20-44B6-43EA-9FE2-A0B8D253A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7277-DBCE-40D9-A389-128A6D69C37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913-0557-4756-B683-680502D4FDB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05C0-996F-493E-9C78-B5CB47A9D69B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883E-5FC5-4A33-A621-08FC6D5DD010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8096-57B2-41D7-991C-2D9D2796A423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AE31-A5E8-40EE-904F-77083ECC24E5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1A00-525B-4FE6-B820-857E2869608E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0AF9E9D-CAE6-47BB-A45A-0A0DC14A2FA6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B29759-6047-4F27-9EA6-50993B62BCC2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60342"/>
            <a:ext cx="10058400" cy="1077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3B80B4D-C93D-4218-81E5-E6D4E45558E1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82977E-FF78-465D-B8F1-E5E77F48FB8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83774" y="146304"/>
            <a:ext cx="1389818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4032-1C69-488D-8F54-73BDC78DE4B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38" y="146304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26" Type="http://schemas.openxmlformats.org/officeDocument/2006/relationships/image" Target="../media/image19.svg"/><Relationship Id="rId3" Type="http://schemas.openxmlformats.org/officeDocument/2006/relationships/image" Target="../media/image3.png"/><Relationship Id="rId21" Type="http://schemas.openxmlformats.org/officeDocument/2006/relationships/slide" Target="slide6.xml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17" Type="http://schemas.openxmlformats.org/officeDocument/2006/relationships/image" Target="../media/image13.svg"/><Relationship Id="rId25" Type="http://schemas.openxmlformats.org/officeDocument/2006/relationships/image" Target="../media/image18.png"/><Relationship Id="rId2" Type="http://schemas.openxmlformats.org/officeDocument/2006/relationships/hyperlink" Target="http://localhost:8080/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svg"/><Relationship Id="rId24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4.xml"/><Relationship Id="rId23" Type="http://schemas.openxmlformats.org/officeDocument/2006/relationships/image" Target="../media/image17.svg"/><Relationship Id="rId28" Type="http://schemas.openxmlformats.org/officeDocument/2006/relationships/image" Target="../media/image2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slide" Target="slide1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Relationship Id="rId27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hyperlink" Target="http://localhost:8080/" TargetMode="External"/><Relationship Id="rId18" Type="http://schemas.openxmlformats.org/officeDocument/2006/relationships/slide" Target="slide8.xml"/><Relationship Id="rId26" Type="http://schemas.openxmlformats.org/officeDocument/2006/relationships/image" Target="../media/image11.svg"/><Relationship Id="rId39" Type="http://schemas.openxmlformats.org/officeDocument/2006/relationships/slide" Target="slide2.xml"/><Relationship Id="rId21" Type="http://schemas.openxmlformats.org/officeDocument/2006/relationships/slide" Target="slide1.xml"/><Relationship Id="rId34" Type="http://schemas.openxmlformats.org/officeDocument/2006/relationships/image" Target="../media/image16.png"/><Relationship Id="rId7" Type="http://schemas.openxmlformats.org/officeDocument/2006/relationships/hyperlink" Target="https://www.linkedin.com/in/rodrigo-esteves-550bba16b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1.png"/><Relationship Id="rId25" Type="http://schemas.openxmlformats.org/officeDocument/2006/relationships/image" Target="../media/image10.png"/><Relationship Id="rId33" Type="http://schemas.openxmlformats.org/officeDocument/2006/relationships/slide" Target="slide6.xml"/><Relationship Id="rId38" Type="http://schemas.openxmlformats.org/officeDocument/2006/relationships/image" Target="../media/image19.svg"/><Relationship Id="rId2" Type="http://schemas.openxmlformats.org/officeDocument/2006/relationships/image" Target="../media/image21.png"/><Relationship Id="rId16" Type="http://schemas.openxmlformats.org/officeDocument/2006/relationships/image" Target="../media/image5.png"/><Relationship Id="rId20" Type="http://schemas.openxmlformats.org/officeDocument/2006/relationships/image" Target="../media/image7.svg"/><Relationship Id="rId29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hyperlink" Target="https://www.linkedin.com/in/marco-manuel/" TargetMode="External"/><Relationship Id="rId24" Type="http://schemas.openxmlformats.org/officeDocument/2006/relationships/slide" Target="slide3.xml"/><Relationship Id="rId32" Type="http://schemas.openxmlformats.org/officeDocument/2006/relationships/image" Target="../media/image15.svg"/><Relationship Id="rId37" Type="http://schemas.openxmlformats.org/officeDocument/2006/relationships/image" Target="../media/image18.png"/><Relationship Id="rId5" Type="http://schemas.openxmlformats.org/officeDocument/2006/relationships/hyperlink" Target="https://www.linkedin.com/in/carla-g-nogueira/" TargetMode="External"/><Relationship Id="rId15" Type="http://schemas.openxmlformats.org/officeDocument/2006/relationships/image" Target="../media/image4.svg"/><Relationship Id="rId23" Type="http://schemas.openxmlformats.org/officeDocument/2006/relationships/image" Target="../media/image9.svg"/><Relationship Id="rId28" Type="http://schemas.openxmlformats.org/officeDocument/2006/relationships/image" Target="../media/image12.png"/><Relationship Id="rId36" Type="http://schemas.openxmlformats.org/officeDocument/2006/relationships/slide" Target="slide7.xml"/><Relationship Id="rId10" Type="http://schemas.openxmlformats.org/officeDocument/2006/relationships/image" Target="../media/image26.png"/><Relationship Id="rId19" Type="http://schemas.openxmlformats.org/officeDocument/2006/relationships/image" Target="../media/image6.png"/><Relationship Id="rId31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openxmlformats.org/officeDocument/2006/relationships/hyperlink" Target="https://www.linkedin.com/in/pedromdandre/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8.png"/><Relationship Id="rId27" Type="http://schemas.openxmlformats.org/officeDocument/2006/relationships/slide" Target="slide4.xml"/><Relationship Id="rId30" Type="http://schemas.openxmlformats.org/officeDocument/2006/relationships/slide" Target="slide5.xml"/><Relationship Id="rId35" Type="http://schemas.openxmlformats.org/officeDocument/2006/relationships/image" Target="../media/image17.svg"/><Relationship Id="rId8" Type="http://schemas.openxmlformats.org/officeDocument/2006/relationships/image" Target="../media/image25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32" Type="http://schemas.openxmlformats.org/officeDocument/2006/relationships/image" Target="../media/image28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3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8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7.xml"/><Relationship Id="rId2" Type="http://schemas.openxmlformats.org/officeDocument/2006/relationships/hyperlink" Target="http://localhost:8080/" TargetMode="External"/><Relationship Id="rId16" Type="http://schemas.openxmlformats.org/officeDocument/2006/relationships/slide" Target="slide4.xml"/><Relationship Id="rId20" Type="http://schemas.openxmlformats.org/officeDocument/2006/relationships/image" Target="../media/image14.png"/><Relationship Id="rId29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2.xml"/><Relationship Id="rId10" Type="http://schemas.openxmlformats.org/officeDocument/2006/relationships/slide" Target="slide1.xml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6.xml"/><Relationship Id="rId27" Type="http://schemas.openxmlformats.org/officeDocument/2006/relationships/image" Target="../media/image19.svg"/><Relationship Id="rId30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F1E245-597A-48E7-B15F-E0B07272406D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DDF576-6DC1-4A5D-A43F-0D9519651216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>
              <a:hlinkClick r:id="rId2"/>
              <a:extLst>
                <a:ext uri="{FF2B5EF4-FFF2-40B4-BE49-F238E27FC236}">
                  <a16:creationId xmlns:a16="http://schemas.microsoft.com/office/drawing/2014/main" id="{15B94AC4-A3E3-4086-8B01-210E6CD1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0FF103-28FF-43BC-B4A0-86C414196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DDEBBA-7041-4A05-A362-6903505D8E8D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35160D6-C455-45D3-A414-C7F4A4F3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" action="ppaction://noaction"/>
              <a:extLst>
                <a:ext uri="{FF2B5EF4-FFF2-40B4-BE49-F238E27FC236}">
                  <a16:creationId xmlns:a16="http://schemas.microsoft.com/office/drawing/2014/main" id="{4B6C179F-B2F5-495B-B6B7-D6FEC391C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FB6B625-EAC3-4CE3-B067-1D260CE3747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" action="ppaction://noaction"/>
              <a:extLst>
                <a:ext uri="{FF2B5EF4-FFF2-40B4-BE49-F238E27FC236}">
                  <a16:creationId xmlns:a16="http://schemas.microsoft.com/office/drawing/2014/main" id="{5B8EAF2A-6D60-410F-B01B-70BBEF12A119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FA87D68-C46E-4F7E-B73F-9B7AB52788DB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54" name="Graphic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906C651-2059-4D61-8D29-1E6A2BE33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55" name="Graphic 5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6436549-DEE6-4CEE-B1C7-8FC5086C4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6" name="Graphic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39FE851-F196-46FC-B9E8-571153CD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57" name="Graphic 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1181984-D756-4066-9322-0ADC40106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8" name="Graphic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5FA5275-CEF5-4A18-81EB-031A93CB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59" name="Graphic 5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B4C338D3-6397-4B3B-B5F0-5A3E736BF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629651-C1C8-4A27-831A-BBB3359083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1" name="TextBox 6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D3B65B9-5AED-4261-8740-3544317D5D61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2" name="TextBox 6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AF7A5D0-EE1B-42E6-8B9F-F218C46E8236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3" name="TextBox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B73599A-C6D0-4D6B-9FCE-5A19976DF401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64" name="TextBox 6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4196844-E7F2-4E01-BEE5-EA990B4A46B2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65" name="TextBox 64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75B7F94-F885-4B8C-BB05-453459DEE1CC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2" name="Rectangle: Rounded Corners 5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4EDD5F-754E-4B51-BE7A-E6DAAD1AE9DF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56C861C-B751-4ADC-8461-BD3FCCC71498}"/>
                </a:ext>
              </a:extLst>
            </p:cNvPr>
            <p:cNvSpPr/>
            <p:nvPr/>
          </p:nvSpPr>
          <p:spPr>
            <a:xfrm rot="5400000">
              <a:off x="-214388" y="3177000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E3E57E-4F29-482E-89BF-4FEFD630A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36" name="Picture 66">
            <a:extLst>
              <a:ext uri="{FF2B5EF4-FFF2-40B4-BE49-F238E27FC236}">
                <a16:creationId xmlns:a16="http://schemas.microsoft.com/office/drawing/2014/main" id="{68EC8918-109D-4A10-8322-E9A1C51C34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ADA1F69-8E59-4E7E-AD2E-9C18038D2DAC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 err="1">
                <a:solidFill>
                  <a:srgbClr val="98C33D"/>
                </a:solidFill>
              </a:rPr>
              <a:t>Projecto</a:t>
            </a:r>
            <a:r>
              <a:rPr lang="pt-PT" sz="4400" b="1" dirty="0">
                <a:solidFill>
                  <a:srgbClr val="98C33D"/>
                </a:solidFill>
              </a:rPr>
              <a:t> 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E7436CD6-972E-431D-A08C-334AE5DCB6E4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Desenvolvimento</a:t>
            </a:r>
          </a:p>
        </p:txBody>
      </p:sp>
      <p:pic>
        <p:nvPicPr>
          <p:cNvPr id="44" name="Picture 65" descr="Colorful ink in water">
            <a:extLst>
              <a:ext uri="{FF2B5EF4-FFF2-40B4-BE49-F238E27FC236}">
                <a16:creationId xmlns:a16="http://schemas.microsoft.com/office/drawing/2014/main" id="{B5711F1D-FDEA-4D0C-8CE1-C2E923574CF1}"/>
              </a:ext>
            </a:extLst>
          </p:cNvPr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97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899236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Perfil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B86D58-5B28-496E-8E2C-04AE3BA83433}"/>
              </a:ext>
            </a:extLst>
          </p:cNvPr>
          <p:cNvGrpSpPr/>
          <p:nvPr/>
        </p:nvGrpSpPr>
        <p:grpSpPr>
          <a:xfrm>
            <a:off x="2912038" y="2880548"/>
            <a:ext cx="2076450" cy="1825510"/>
            <a:chOff x="2912038" y="2623373"/>
            <a:chExt cx="2076450" cy="1825510"/>
          </a:xfrm>
        </p:grpSpPr>
        <p:sp>
          <p:nvSpPr>
            <p:cNvPr id="4" name="Oval 3">
              <a:hlinkClick r:id="rId5"/>
              <a:extLst>
                <a:ext uri="{FF2B5EF4-FFF2-40B4-BE49-F238E27FC236}">
                  <a16:creationId xmlns:a16="http://schemas.microsoft.com/office/drawing/2014/main" id="{FC315FC4-864C-479F-96DD-2071115ECE39}"/>
                </a:ext>
              </a:extLst>
            </p:cNvPr>
            <p:cNvSpPr/>
            <p:nvPr/>
          </p:nvSpPr>
          <p:spPr>
            <a:xfrm>
              <a:off x="3331138" y="2623373"/>
              <a:ext cx="1238250" cy="123825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E0325-1484-4A12-8D2A-337FD2D6067C}"/>
                </a:ext>
              </a:extLst>
            </p:cNvPr>
            <p:cNvSpPr txBox="1"/>
            <p:nvPr/>
          </p:nvSpPr>
          <p:spPr>
            <a:xfrm>
              <a:off x="2912038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Carla Nogueira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F8D86-0AB1-41E9-9114-2BE03DADA05B}"/>
              </a:ext>
            </a:extLst>
          </p:cNvPr>
          <p:cNvGrpSpPr/>
          <p:nvPr/>
        </p:nvGrpSpPr>
        <p:grpSpPr>
          <a:xfrm>
            <a:off x="9382853" y="2880548"/>
            <a:ext cx="2076450" cy="1825510"/>
            <a:chOff x="9382853" y="2623373"/>
            <a:chExt cx="2076450" cy="1825510"/>
          </a:xfrm>
        </p:grpSpPr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9A77FC97-487C-4F5F-B4BD-C954FFBD2654}"/>
                </a:ext>
              </a:extLst>
            </p:cNvPr>
            <p:cNvSpPr/>
            <p:nvPr/>
          </p:nvSpPr>
          <p:spPr>
            <a:xfrm>
              <a:off x="9801953" y="2623373"/>
              <a:ext cx="1238250" cy="123825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A7DE9E-DA74-46C2-8B25-74C7FF220591}"/>
                </a:ext>
              </a:extLst>
            </p:cNvPr>
            <p:cNvSpPr txBox="1"/>
            <p:nvPr/>
          </p:nvSpPr>
          <p:spPr>
            <a:xfrm>
              <a:off x="9382853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Rodrigo Esteves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40E1A-C592-4481-ACB6-842F1FAC6714}"/>
              </a:ext>
            </a:extLst>
          </p:cNvPr>
          <p:cNvGrpSpPr/>
          <p:nvPr/>
        </p:nvGrpSpPr>
        <p:grpSpPr>
          <a:xfrm>
            <a:off x="7225914" y="2880548"/>
            <a:ext cx="2076450" cy="1825510"/>
            <a:chOff x="7252694" y="2623373"/>
            <a:chExt cx="2076450" cy="1825510"/>
          </a:xfrm>
        </p:grpSpPr>
        <p:sp>
          <p:nvSpPr>
            <p:cNvPr id="43" name="Oval 42">
              <a:hlinkClick r:id="rId9"/>
              <a:extLst>
                <a:ext uri="{FF2B5EF4-FFF2-40B4-BE49-F238E27FC236}">
                  <a16:creationId xmlns:a16="http://schemas.microsoft.com/office/drawing/2014/main" id="{E72A6BD8-E16E-4108-98E7-FAD64B6C0B4A}"/>
                </a:ext>
              </a:extLst>
            </p:cNvPr>
            <p:cNvSpPr/>
            <p:nvPr/>
          </p:nvSpPr>
          <p:spPr>
            <a:xfrm>
              <a:off x="7671794" y="2623373"/>
              <a:ext cx="1238250" cy="123825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B5142-1FD2-4436-8E19-D1790B156F4B}"/>
                </a:ext>
              </a:extLst>
            </p:cNvPr>
            <p:cNvSpPr txBox="1"/>
            <p:nvPr/>
          </p:nvSpPr>
          <p:spPr>
            <a:xfrm>
              <a:off x="7252694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Pedro André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E1FEE-1FEF-42F4-AFE7-B356413CF64F}"/>
              </a:ext>
            </a:extLst>
          </p:cNvPr>
          <p:cNvGrpSpPr/>
          <p:nvPr/>
        </p:nvGrpSpPr>
        <p:grpSpPr>
          <a:xfrm>
            <a:off x="5068976" y="2880548"/>
            <a:ext cx="2076450" cy="1825510"/>
            <a:chOff x="5149390" y="2623373"/>
            <a:chExt cx="2076450" cy="1825510"/>
          </a:xfrm>
        </p:grpSpPr>
        <p:sp>
          <p:nvSpPr>
            <p:cNvPr id="39" name="Oval 38">
              <a:hlinkClick r:id="rId11"/>
              <a:extLst>
                <a:ext uri="{FF2B5EF4-FFF2-40B4-BE49-F238E27FC236}">
                  <a16:creationId xmlns:a16="http://schemas.microsoft.com/office/drawing/2014/main" id="{932D894E-1D5C-4105-B371-1BBF1A0192C4}"/>
                </a:ext>
              </a:extLst>
            </p:cNvPr>
            <p:cNvSpPr/>
            <p:nvPr/>
          </p:nvSpPr>
          <p:spPr>
            <a:xfrm>
              <a:off x="5568490" y="2623373"/>
              <a:ext cx="1238250" cy="1238250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A166ED-377E-4BDE-A0AE-56377530076A}"/>
                </a:ext>
              </a:extLst>
            </p:cNvPr>
            <p:cNvSpPr txBox="1"/>
            <p:nvPr/>
          </p:nvSpPr>
          <p:spPr>
            <a:xfrm>
              <a:off x="5149390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Marco Manuel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693318-A2E1-4227-8A58-9A1C112ABDDB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82F6319-77AC-4244-A207-EDB369826D4F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Graphic 49">
              <a:hlinkClick r:id="rId13"/>
              <a:extLst>
                <a:ext uri="{FF2B5EF4-FFF2-40B4-BE49-F238E27FC236}">
                  <a16:creationId xmlns:a16="http://schemas.microsoft.com/office/drawing/2014/main" id="{0080B205-D42C-419A-B87E-C242970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DEF0D53-5B16-4D07-BC2F-CAA85D9B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CBC7F6-3924-493C-BE4E-717870B2E151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3" name="Picture 5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66A25C-2637-4CCD-9075-0619299C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54" name="Graphic 5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3869209-7055-41F6-9AE2-72E666AF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9782CF-E38C-4335-AF9B-06F9FA3A52E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444AE2A-09E8-4CAD-BFFB-AEDBC19013EE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EEBD91B-E295-4692-A679-EDFF50B13206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60" name="Graphic 5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1639C60-70C0-438D-95AC-0C9987420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61" name="Graphic 6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DADA05B2-7BF0-493E-B1B8-B605B79A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2" name="Graphic 6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11C70CA9-FEF9-4C12-832D-6BA74249D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63" name="Graphic 62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194628A-7A16-4CE4-98DC-B9E1E1B36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4" name="Graphic 6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C80412F-52F0-4A75-BDC9-E7E856EA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65" name="Graphic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A8194AA-3134-49EE-B0BB-0FBD66834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6" name="TextBox 6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25F9ADB-4E37-4E19-A8CD-5562AA953B57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7" name="TextBox 6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5D53EEE-DF74-4F9B-B08F-8C42BAF9C67C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8" name="TextBox 67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70782C1-EA6C-4E4A-B3CD-05A73D3AC882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9" name="TextBox 6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A410080-D6B6-4AE2-8E8F-89087FC1865B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70" name="TextBox 6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6EC8DA7C-25DA-4364-B5EF-BD9993BF157C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71" name="TextBox 70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A359BF4-11F9-460E-A507-F11F16C846CF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8" name="Rectangle: Rounded Corners 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5A6F83D9-BAB1-4619-976B-DC0B9E84BB4C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58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BA04A7A-2F3F-415A-A84A-80E8882FE165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F88703-C1F7-4C42-A457-6358E103BFEB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hlinkClick r:id="rId3"/>
              <a:extLst>
                <a:ext uri="{FF2B5EF4-FFF2-40B4-BE49-F238E27FC236}">
                  <a16:creationId xmlns:a16="http://schemas.microsoft.com/office/drawing/2014/main" id="{EE99491C-E4CF-45D6-8D45-E039671D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820085-B617-4D81-8DDB-DA311ABD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EDEA8C-F1AC-4451-95FB-88BB28B7CCF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CB435C8-88CB-4AF6-8CDB-5E218C1A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C6DA04B7-F0FB-4082-9317-7A81AA14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11A511-CAFF-45FA-95DD-FFC92CD24D9A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8" action="ppaction://hlinksldjump"/>
              <a:extLst>
                <a:ext uri="{FF2B5EF4-FFF2-40B4-BE49-F238E27FC236}">
                  <a16:creationId xmlns:a16="http://schemas.microsoft.com/office/drawing/2014/main" id="{15879213-8F16-4567-B67D-EB4E14C625D0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F006EE1-6687-4E5D-B616-910243C55887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B3E7ABD-B55B-40C9-91A4-5201EF70B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47BBD7-F722-42C3-8FAE-EB9B49A9F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2624E11-67CB-49F8-94AD-429FB3DDB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86CB878-0047-41CE-8D74-8333971AF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3F1C2130-9E31-44C8-9D1F-F83CA7B52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D52FDD80-DE90-4A22-8208-65C735D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1A39A06-69B9-408B-8592-F4C9EFE4F7FF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AD43A1A-E921-4179-BE6B-6CE3D0FEE4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D2EC326-7481-41D2-AA33-11EC2BBA4111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4424DC68-7D8C-4A2B-8E45-FAF6AC4B6A6C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882DBF6-D8E8-4AD7-8D88-3E472CABFABF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91AAC4A-C52D-442E-B537-B236C5F2CD6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8F664E0E-A523-47C3-A774-7DA1D379FA4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Centro hospitalar</a:t>
            </a:r>
          </a:p>
          <a:p>
            <a:pPr>
              <a:lnSpc>
                <a:spcPct val="150000"/>
              </a:lnSpc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Apoio à operação e gestão de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actividades</a:t>
            </a: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Processo de consultas digital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Gerir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Pesquisar informação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o sistema de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facturação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Controlo de informação: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Digitalizar informação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estado de 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Promover a segurança dos dados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Automatização de processos: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Agilizar tarefas do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recepcionista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Maior produtividade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Reduzir de erros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Rapidez de atendimento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Descrição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36082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9412EFD-9112-4673-853C-DBD283097937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2B9EB6F-1F0C-4054-AEEF-69DA979F7433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hlinkClick r:id="rId3"/>
              <a:extLst>
                <a:ext uri="{FF2B5EF4-FFF2-40B4-BE49-F238E27FC236}">
                  <a16:creationId xmlns:a16="http://schemas.microsoft.com/office/drawing/2014/main" id="{06DF8618-CACF-4A2A-B01E-B4C09A2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80D5A4C-6CC9-4FD5-8050-2DAB051E8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ED36592-F578-4B86-89F7-B807C1C2A1B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3D8A865-F989-41EC-AB27-932AB5F5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8" action="ppaction://hlinksldjump"/>
              <a:extLst>
                <a:ext uri="{FF2B5EF4-FFF2-40B4-BE49-F238E27FC236}">
                  <a16:creationId xmlns:a16="http://schemas.microsoft.com/office/drawing/2014/main" id="{69FE702D-1236-4194-BDF4-A66133B7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D8349F-E583-4F07-805E-E91C2DEE53CE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8" action="ppaction://hlinksldjump"/>
              <a:extLst>
                <a:ext uri="{FF2B5EF4-FFF2-40B4-BE49-F238E27FC236}">
                  <a16:creationId xmlns:a16="http://schemas.microsoft.com/office/drawing/2014/main" id="{A9CA7D2D-A7DE-4CC9-94EA-F76C796756F4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029C2D-A954-4AF7-805C-7060C0D97139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EE6D3D-7519-45AC-9DDA-FCCBA8334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E7F2F09-0966-41FA-A44A-33224F224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F9FD85B-6C83-4BA2-82DA-0C9DAF9D6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47AEA060-A32E-4391-9D9C-4AD29B7B3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A43E81A-0BE7-4580-BEC6-A73A0A4C6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3BED3DF-2A8E-4C50-8C96-45034CD88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15EAB04-E9C7-4014-A8AD-23C82B4DBB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6E0772F-3385-4222-B773-E99657BABF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612C712-DC80-4A06-ACE0-E32276265F2D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8A09DD8-9B46-47AD-AD78-37A041355167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FB66558-4EFE-41E1-BF3F-60301DF2993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8ADA0E9-0F49-4451-82BF-99B23928EB1B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9" action="ppaction://hlinksldjump"/>
              <a:extLst>
                <a:ext uri="{FF2B5EF4-FFF2-40B4-BE49-F238E27FC236}">
                  <a16:creationId xmlns:a16="http://schemas.microsoft.com/office/drawing/2014/main" id="{B70C984A-559D-47C7-9401-4E3813DD548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Página de perfil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médicos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Gerar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Marcar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Iniciar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Guardar notas da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Funcionalidades Solicitadas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58EEF-B320-4A6E-AFE9-59FFDE4D34A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005391" y="4291102"/>
            <a:ext cx="1651967" cy="1490901"/>
          </a:xfrm>
          <a:prstGeom prst="rect">
            <a:avLst/>
          </a:prstGeom>
        </p:spPr>
      </p:pic>
      <p:sp>
        <p:nvSpPr>
          <p:cNvPr id="77" name="Trapezoid 76">
            <a:extLst>
              <a:ext uri="{FF2B5EF4-FFF2-40B4-BE49-F238E27FC236}">
                <a16:creationId xmlns:a16="http://schemas.microsoft.com/office/drawing/2014/main" id="{CFABF1DA-BE65-48DA-AF3F-77938CB75252}"/>
              </a:ext>
            </a:extLst>
          </p:cNvPr>
          <p:cNvSpPr/>
          <p:nvPr/>
        </p:nvSpPr>
        <p:spPr>
          <a:xfrm rot="5400000">
            <a:off x="-162000" y="404215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7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95F0369-5961-4704-BBD4-69091D486FB2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EE5C85-3B8E-4C12-8EF6-F998BD3DA345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3" name="Graphic 92">
              <a:hlinkClick r:id="rId3"/>
              <a:extLst>
                <a:ext uri="{FF2B5EF4-FFF2-40B4-BE49-F238E27FC236}">
                  <a16:creationId xmlns:a16="http://schemas.microsoft.com/office/drawing/2014/main" id="{FCD47338-70A4-4F4C-B051-5E73B4B5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EC234DB-9335-4FB5-9AEA-E42370879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A1103A-60F3-4A26-8987-43DC1FE1EEE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6" name="Picture 9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2235D6E-D2CF-4E73-9FA3-A410269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7" name="Graphic 96">
              <a:hlinkClick r:id="rId8" action="ppaction://hlinksldjump"/>
              <a:extLst>
                <a:ext uri="{FF2B5EF4-FFF2-40B4-BE49-F238E27FC236}">
                  <a16:creationId xmlns:a16="http://schemas.microsoft.com/office/drawing/2014/main" id="{4EB21D7A-56D8-499D-8606-E0B54BAB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87F7232-292C-4DF2-A263-9F6643CBFA19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hlinkClick r:id="rId8" action="ppaction://hlinksldjump"/>
              <a:extLst>
                <a:ext uri="{FF2B5EF4-FFF2-40B4-BE49-F238E27FC236}">
                  <a16:creationId xmlns:a16="http://schemas.microsoft.com/office/drawing/2014/main" id="{2751A6B1-7116-4811-B61E-CA414B8B84AC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F50522-FD57-45ED-AAA2-B6B3173B4AC3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2" name="Graphic 10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E4D9683-DDA7-43C3-92D4-99544981C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73C0DAA-8A55-47F5-B4BC-1619248E9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98E24A1-FF9E-4AC8-AA3E-806E39013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D474B33-81EB-4730-8CB4-DD02AA7C0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CE2F489C-ADA4-4184-B77A-9F4297698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7" name="Graphic 10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C6FF439-89A9-4DDC-A32B-5434CD83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8" name="TextBox 10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02F938B-9C33-4DF7-B647-D8EA744BBCB1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9" name="TextBox 10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65FC417-D3F9-43FB-9051-4BABBC611388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10" name="TextBox 10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203F671-E5E1-41E4-A61C-E09477C63C24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1" name="TextBox 11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40C0216-8E89-4C06-B0BE-520F1A20A56F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2" name="TextBox 11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14BA5AE-B802-4953-8DFB-14C400348BC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3" name="TextBox 112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1BCBFE8-134F-45C7-9190-D7466105C2E5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1" name="Rectangle: Rounded Corners 100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77ECFE-6438-4429-8846-E584F07C676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 com estatística do 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Médico pode ter várias consultas a decorrer em simultâneo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Sistema de mensagens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Ecrã de chamadas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Formulário online de 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O recepcionista tem a possibilidade de adicionar um novo utilizador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Criação de um Recepcionista Admin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Permite criar os primeiros Recepcionistas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Alterações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78" name="Trapezoid 77">
            <a:extLst>
              <a:ext uri="{FF2B5EF4-FFF2-40B4-BE49-F238E27FC236}">
                <a16:creationId xmlns:a16="http://schemas.microsoft.com/office/drawing/2014/main" id="{DE2CFAD9-68FB-44B5-AFCD-72D894D88B9B}"/>
              </a:ext>
            </a:extLst>
          </p:cNvPr>
          <p:cNvSpPr/>
          <p:nvPr/>
        </p:nvSpPr>
        <p:spPr>
          <a:xfrm rot="5400000">
            <a:off x="-162000" y="4472036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381E947-31E9-4066-B6AC-587F8AE75E6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CF5830-6D42-4221-BBBE-5E523D800811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hlinkClick r:id="rId3"/>
              <a:extLst>
                <a:ext uri="{FF2B5EF4-FFF2-40B4-BE49-F238E27FC236}">
                  <a16:creationId xmlns:a16="http://schemas.microsoft.com/office/drawing/2014/main" id="{7BA2D289-1E58-4C0F-AACB-59F0170F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863A4D3-EB5F-4838-93D3-51F9A7EC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62D8A4-6418-45D5-9AF6-28DB94C3150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EA6D216-28D7-4FB4-BA9E-CE0BEC96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8" action="ppaction://hlinksldjump"/>
              <a:extLst>
                <a:ext uri="{FF2B5EF4-FFF2-40B4-BE49-F238E27FC236}">
                  <a16:creationId xmlns:a16="http://schemas.microsoft.com/office/drawing/2014/main" id="{DC2F5720-D48B-4F29-92B3-F0861FAF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459CDF-CF3C-4B61-97FE-FF8C8B1ECADC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8" action="ppaction://hlinksldjump"/>
              <a:extLst>
                <a:ext uri="{FF2B5EF4-FFF2-40B4-BE49-F238E27FC236}">
                  <a16:creationId xmlns:a16="http://schemas.microsoft.com/office/drawing/2014/main" id="{77EB147D-B961-461E-A3F3-A554AEAA2A57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1E3082-2E75-454C-BA8D-AE75211F5041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D869F7A-2817-4152-887D-D10B935E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9D62B67-51E7-4F1D-BB0E-2B80F6752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29FC041-CFFE-4231-A3DE-B410D106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7834FE2-0416-4C34-8E92-B4A2113CE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9856D5F9-D90C-405D-ABDB-01D4EB287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867C533-8A36-4A64-A221-8706CA9A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699C04-D3E7-4E28-8534-E97843863935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8ED7407-7DD8-4834-939A-401065B854D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4195165-6DE5-4041-A82E-5A26C832B163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BCF0430F-B5FE-4E7F-8967-6AE046CF9CD4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C5ADE1B-D2EA-40EB-A836-F28BEA27F52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0C2CC32E-5680-4CA2-A591-101C469932B2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9" action="ppaction://hlinksldjump"/>
              <a:extLst>
                <a:ext uri="{FF2B5EF4-FFF2-40B4-BE49-F238E27FC236}">
                  <a16:creationId xmlns:a16="http://schemas.microsoft.com/office/drawing/2014/main" id="{885835BE-0096-4F5A-9432-088564981DE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Diminuição do tempo de resposta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Render dos elementos em tempo real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 da Recuperação de Palavra-Passe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Mensagem de confirmação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Notificação aquando da chamada do utente para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Aviso de consulta 24h 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Melhorias Propostas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D719EAA4-D343-45E6-B004-89AB826913F2}"/>
              </a:ext>
            </a:extLst>
          </p:cNvPr>
          <p:cNvSpPr/>
          <p:nvPr/>
        </p:nvSpPr>
        <p:spPr>
          <a:xfrm rot="5400000">
            <a:off x="-162000" y="491058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9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897B987-D5B0-49A8-A581-AD0B160EA55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22DCC7-48A1-4F9A-8A26-928CBC7D38D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hlinkClick r:id="rId3"/>
              <a:extLst>
                <a:ext uri="{FF2B5EF4-FFF2-40B4-BE49-F238E27FC236}">
                  <a16:creationId xmlns:a16="http://schemas.microsoft.com/office/drawing/2014/main" id="{DCEF2215-484E-4F1E-8986-FF8AFF23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338D227-B921-4175-B54D-839ED8DD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414F40-148E-4D51-B713-3E92BB21617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682524D-425C-495F-A99E-FC03C2BE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9BFC76F7-5A9C-4963-9E51-F13D0E2F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E5EA11-FD28-4DC0-B173-6BEE3299463D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8" action="ppaction://hlinksldjump"/>
              <a:extLst>
                <a:ext uri="{FF2B5EF4-FFF2-40B4-BE49-F238E27FC236}">
                  <a16:creationId xmlns:a16="http://schemas.microsoft.com/office/drawing/2014/main" id="{43D5120D-7BB8-40A1-A0EA-3AE06F09C69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3F2429-35BF-476F-9BC8-5CE98144A590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50B7154-80C6-4EE6-889E-8C254D798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BA1A0C7-9BB8-46DE-A19F-91C27DE40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E9A3961-4D29-4180-BAA6-66087610D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8C9A180-CCD6-4185-98F3-65053DBD2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ADA2A6A3-EDE1-4435-9CEA-4B5942E60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06C75F6F-4DF7-4143-B202-E0D9E60E2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815B0FD-0BE7-4C27-90CA-201BBF6F2983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D601821-AB69-4130-A326-D08F23A93C90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BC54014-43AC-4799-91A4-158F85A67027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34F34D9-C5AA-44CB-A8F7-C08D60ECAD58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AD60D2A-FC31-4B0D-80D9-4798EE86E91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3BD8F60-0E44-46DC-9766-26993F3D549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A51C466-2445-4FAD-B463-40B7E3AFC8B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Aplicação funcional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Palavra-passe encriptada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Acessos controlados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Principais funcionalidades implementadas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Design respeita o </a:t>
            </a:r>
            <a:r>
              <a:rPr lang="pt-PT" i="1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mockup</a:t>
            </a: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 apresentado pelo cliente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Interface comum para todos os tipos de utilizadores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9D7FBD1E-2DA5-46F3-BA0B-1A952F776451}"/>
              </a:ext>
            </a:extLst>
          </p:cNvPr>
          <p:cNvSpPr/>
          <p:nvPr/>
        </p:nvSpPr>
        <p:spPr>
          <a:xfrm rot="5400000">
            <a:off x="-162000" y="5340353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49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23E6F-6379-4E84-AC7D-F0B56E0CC808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CEDBF4-1701-4ED2-8E8F-A93AA96392E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Graphic 36">
              <a:hlinkClick r:id="rId2"/>
              <a:extLst>
                <a:ext uri="{FF2B5EF4-FFF2-40B4-BE49-F238E27FC236}">
                  <a16:creationId xmlns:a16="http://schemas.microsoft.com/office/drawing/2014/main" id="{707CD7B4-B27D-4B32-909A-05CB720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5BF2B40-8849-4CF2-8783-EEC0836E0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E3756D-390B-401D-B768-9F3BA29148E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68" name="Picture 6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8AB609-86B5-40ED-9DDB-FFD54A94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69" name="Graphic 68">
              <a:hlinkClick r:id="rId7" action="ppaction://hlinksldjump"/>
              <a:extLst>
                <a:ext uri="{FF2B5EF4-FFF2-40B4-BE49-F238E27FC236}">
                  <a16:creationId xmlns:a16="http://schemas.microsoft.com/office/drawing/2014/main" id="{A754FD96-E6B0-4EEF-A212-847B8C14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2E6D068-FBAE-4C19-AFF8-EBA4990F39F2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CFEA9CA8-AF8A-4C8A-B088-9BFB10B2D56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A90B3F4-5AD3-4FAC-9B16-69898E09B292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4" name="Graphic 7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CC52CDE-2D97-49D8-B60E-BCD59064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5" name="Graphic 7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9FDCE3A-A73A-428A-82DD-D7D53A40C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6" name="Graphic 7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521D190-779F-4784-8DD2-BA8061DC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77" name="Graphic 7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AB2484A-80AF-42D1-BD45-41493F887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BCE83D6-14B3-40CE-86A0-9E637DF0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1A2E6158-1D12-473B-8FA8-1D2D1AE07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0" name="TextBox 7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4FEA7C-3DD1-47C9-82C1-905CE074BDCE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1" name="TextBox 8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3909336-D6A9-4C56-9219-A229836C340D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2" name="TextBox 8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9B53C3F-55C5-45B3-808D-C0099100DB50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3" name="TextBox 8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740F5E3-421E-4563-A6E5-36EB1AE4005D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4" name="TextBox 8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B3F0E13B-640C-4652-80F1-D68AD38E8F03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5" name="TextBox 84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43844EA-D867-43AB-8A79-61B1AF25F78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3" name="Rectangle: Rounded Corners 72">
              <a:hlinkClick r:id="rId28" action="ppaction://hlinksldjump"/>
              <a:extLst>
                <a:ext uri="{FF2B5EF4-FFF2-40B4-BE49-F238E27FC236}">
                  <a16:creationId xmlns:a16="http://schemas.microsoft.com/office/drawing/2014/main" id="{8968C071-F8B3-4EE2-9CBA-2237E9C1861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22/03/2021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65793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9252A86-256E-4417-8E20-4A516FD3A171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B55E91E-19D0-4424-A350-BFE12EC489AA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ECB889-9222-4B45-BD96-B12B00052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66" name="Picture 65" descr="Colorful ink in water">
            <a:extLst>
              <a:ext uri="{FF2B5EF4-FFF2-40B4-BE49-F238E27FC236}">
                <a16:creationId xmlns:a16="http://schemas.microsoft.com/office/drawing/2014/main" id="{C5E813BD-DA52-4A46-B073-36E13723FB8B}"/>
              </a:ext>
            </a:extLst>
          </p:cNvPr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F687FD-5471-4520-92C5-680B3DFA2D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7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7E7E7E"/>
      </a:accent4>
      <a:accent5>
        <a:srgbClr val="31ADE0"/>
      </a:accent5>
      <a:accent6>
        <a:srgbClr val="98C33E"/>
      </a:accent6>
      <a:hlink>
        <a:srgbClr val="31ADE0"/>
      </a:hlink>
      <a:folHlink>
        <a:srgbClr val="98C33E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373</TotalTime>
  <Words>374</Words>
  <Application>Microsoft Office PowerPoint</Application>
  <PresentationFormat>Widescreen</PresentationFormat>
  <Paragraphs>176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Lato</vt:lpstr>
      <vt:lpstr>Lato Bold</vt:lpstr>
      <vt:lpstr>Speak Pro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Pedro André</dc:creator>
  <cp:lastModifiedBy>Pedro André</cp:lastModifiedBy>
  <cp:revision>35</cp:revision>
  <dcterms:created xsi:type="dcterms:W3CDTF">2021-03-21T11:14:29Z</dcterms:created>
  <dcterms:modified xsi:type="dcterms:W3CDTF">2021-03-22T17:03:27Z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